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tiff" ContentType="image/tif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3" r:id="rId2"/>
  </p:sldIdLst>
  <p:sldSz cx="10058400" cy="7772400"/>
  <p:notesSz cx="9363075" cy="7077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448" userDrawn="1">
          <p15:clr>
            <a:srgbClr val="A4A3A4"/>
          </p15:clr>
        </p15:guide>
        <p15:guide id="2" pos="31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FEFF"/>
    <a:srgbClr val="76D6FF"/>
    <a:srgbClr val="FFFD7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570" autoAdjust="0"/>
    <p:restoredTop sz="90124"/>
  </p:normalViewPr>
  <p:slideViewPr>
    <p:cSldViewPr snapToGrid="0" showGuides="1">
      <p:cViewPr varScale="1">
        <p:scale>
          <a:sx n="72" d="100"/>
          <a:sy n="72" d="100"/>
        </p:scale>
        <p:origin x="-2016" y="-108"/>
      </p:cViewPr>
      <p:guideLst>
        <p:guide orient="horz" pos="2448"/>
        <p:guide pos="3168"/>
      </p:guideLst>
    </p:cSldViewPr>
  </p:slideViewPr>
  <p:notesTextViewPr>
    <p:cViewPr>
      <p:scale>
        <a:sx n="1" d="1"/>
        <a:sy n="1" d="1"/>
      </p:scale>
      <p:origin x="0" y="0"/>
    </p:cViewPr>
  </p:notesTextViewPr>
  <p:sorterViewPr>
    <p:cViewPr>
      <p:scale>
        <a:sx n="100" d="100"/>
        <a:sy n="100" d="100"/>
      </p:scale>
      <p:origin x="0" y="-4856"/>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57650" cy="354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303838" y="0"/>
            <a:ext cx="4057650" cy="354013"/>
          </a:xfrm>
          <a:prstGeom prst="rect">
            <a:avLst/>
          </a:prstGeom>
        </p:spPr>
        <p:txBody>
          <a:bodyPr vert="horz" lIns="91440" tIns="45720" rIns="91440" bIns="45720" rtlCol="0"/>
          <a:lstStyle>
            <a:lvl1pPr algn="r">
              <a:defRPr sz="1200"/>
            </a:lvl1pPr>
          </a:lstStyle>
          <a:p>
            <a:fld id="{9B13A047-9439-554D-9733-FCC06487114E}" type="datetimeFigureOut">
              <a:rPr lang="en-US" smtClean="0"/>
              <a:pPr/>
              <a:t>2/26/2021</a:t>
            </a:fld>
            <a:endParaRPr lang="en-US"/>
          </a:p>
        </p:txBody>
      </p:sp>
      <p:sp>
        <p:nvSpPr>
          <p:cNvPr id="4" name="Slide Image Placeholder 3"/>
          <p:cNvSpPr>
            <a:spLocks noGrp="1" noRot="1" noChangeAspect="1"/>
          </p:cNvSpPr>
          <p:nvPr>
            <p:ph type="sldImg" idx="2"/>
          </p:nvPr>
        </p:nvSpPr>
        <p:spPr>
          <a:xfrm>
            <a:off x="3135313" y="884238"/>
            <a:ext cx="3092450" cy="23891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6625" y="3405188"/>
            <a:ext cx="7489825" cy="2787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23063"/>
            <a:ext cx="4057650" cy="354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303838" y="6723063"/>
            <a:ext cx="4057650" cy="354012"/>
          </a:xfrm>
          <a:prstGeom prst="rect">
            <a:avLst/>
          </a:prstGeom>
        </p:spPr>
        <p:txBody>
          <a:bodyPr vert="horz" lIns="91440" tIns="45720" rIns="91440" bIns="45720" rtlCol="0" anchor="b"/>
          <a:lstStyle>
            <a:lvl1pPr algn="r">
              <a:defRPr sz="1200"/>
            </a:lvl1pPr>
          </a:lstStyle>
          <a:p>
            <a:fld id="{EDE21C51-DE10-9146-8921-7A9F093A9E2B}" type="slidenum">
              <a:rPr lang="en-US" smtClean="0"/>
              <a:pPr/>
              <a:t>‹#›</a:t>
            </a:fld>
            <a:endParaRPr lang="en-US"/>
          </a:p>
        </p:txBody>
      </p:sp>
    </p:spTree>
    <p:extLst>
      <p:ext uri="{BB962C8B-B14F-4D97-AF65-F5344CB8AC3E}">
        <p14:creationId xmlns="" xmlns:p14="http://schemas.microsoft.com/office/powerpoint/2010/main" val="3835973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MARCH • No uniform days (twice a month) ** • Spirit Shirt day (once a week) ** • Spring Dance • Good luck grams • Testing begins • Family Night** • Dr. Seuss Birthday (March 2nd)** • Gala pre-sale • Pi-Day • FSA pep rally** • FSA video**</a:t>
            </a:r>
          </a:p>
        </p:txBody>
      </p:sp>
      <p:sp>
        <p:nvSpPr>
          <p:cNvPr id="4" name="Slide Number Placeholder 3"/>
          <p:cNvSpPr>
            <a:spLocks noGrp="1"/>
          </p:cNvSpPr>
          <p:nvPr>
            <p:ph type="sldNum" sz="quarter" idx="5"/>
          </p:nvPr>
        </p:nvSpPr>
        <p:spPr/>
        <p:txBody>
          <a:bodyPr/>
          <a:lstStyle/>
          <a:p>
            <a:fld id="{EDE21C51-DE10-9146-8921-7A9F093A9E2B}" type="slidenum">
              <a:rPr lang="en-US" smtClean="0"/>
              <a:pPr/>
              <a:t>1</a:t>
            </a:fld>
            <a:endParaRPr lang="en-US" dirty="0"/>
          </a:p>
        </p:txBody>
      </p:sp>
    </p:spTree>
    <p:extLst>
      <p:ext uri="{BB962C8B-B14F-4D97-AF65-F5344CB8AC3E}">
        <p14:creationId xmlns="" xmlns:p14="http://schemas.microsoft.com/office/powerpoint/2010/main" val="950155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2074948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3182779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309444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1740894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18362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215191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4071020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793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1710061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5" name="Date Placeholder 4"/>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30871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dirty="0"/>
              <a:t>Click icon to add picture</a:t>
            </a:r>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5" name="Date Placeholder 4"/>
          <p:cNvSpPr>
            <a:spLocks noGrp="1"/>
          </p:cNvSpPr>
          <p:nvPr>
            <p:ph type="dt" sz="half" idx="10"/>
          </p:nvPr>
        </p:nvSpPr>
        <p:spPr/>
        <p:txBody>
          <a:bodyPr/>
          <a:lstStyle/>
          <a:p>
            <a:fld id="{49B1099F-A7B6-4915-8995-73C6EE3BC9F1}" type="datetimeFigureOut">
              <a:rPr lang="en-US" smtClean="0"/>
              <a:pPr/>
              <a:t>2/26/2021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182771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49B1099F-A7B6-4915-8995-73C6EE3BC9F1}" type="datetimeFigureOut">
              <a:rPr lang="en-US" smtClean="0"/>
              <a:pPr/>
              <a:t>2/26/2021</a:t>
            </a:fld>
            <a:endParaRPr lang="en-US"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5E66FA81-8E61-49EB-95E7-93C56096E546}" type="slidenum">
              <a:rPr lang="en-US" smtClean="0"/>
              <a:pPr/>
              <a:t>‹#›</a:t>
            </a:fld>
            <a:endParaRPr lang="en-US" dirty="0"/>
          </a:p>
        </p:txBody>
      </p:sp>
    </p:spTree>
    <p:extLst>
      <p:ext uri="{BB962C8B-B14F-4D97-AF65-F5344CB8AC3E}">
        <p14:creationId xmlns="" xmlns:p14="http://schemas.microsoft.com/office/powerpoint/2010/main" val="4672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image" Target="../media/image10.png"/><Relationship Id="rId18" Type="http://schemas.openxmlformats.org/officeDocument/2006/relationships/image" Target="../media/image15.jpe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17" Type="http://schemas.openxmlformats.org/officeDocument/2006/relationships/image" Target="../media/image14.jpeg"/><Relationship Id="rId2" Type="http://schemas.openxmlformats.org/officeDocument/2006/relationships/notesSlide" Target="../notesSlides/notesSlide1.xml"/><Relationship Id="rId16" Type="http://schemas.openxmlformats.org/officeDocument/2006/relationships/image" Target="../media/image13.jpeg"/><Relationship Id="rId20" Type="http://schemas.openxmlformats.org/officeDocument/2006/relationships/image" Target="../media/image17.jpeg"/><Relationship Id="rId1" Type="http://schemas.openxmlformats.org/officeDocument/2006/relationships/slideLayout" Target="../slideLayouts/slideLayout1.xml"/><Relationship Id="rId6" Type="http://schemas.openxmlformats.org/officeDocument/2006/relationships/image" Target="../media/image4.tiff"/><Relationship Id="rId11" Type="http://schemas.openxmlformats.org/officeDocument/2006/relationships/image" Target="../media/image8.png"/><Relationship Id="rId5" Type="http://schemas.openxmlformats.org/officeDocument/2006/relationships/image" Target="../media/image3.tiff"/><Relationship Id="rId15" Type="http://schemas.openxmlformats.org/officeDocument/2006/relationships/image" Target="../media/image12.jpeg"/><Relationship Id="rId10" Type="http://schemas.openxmlformats.org/officeDocument/2006/relationships/image" Target="../media/image7.png"/><Relationship Id="rId19" Type="http://schemas.openxmlformats.org/officeDocument/2006/relationships/image" Target="../media/image16.png"/><Relationship Id="rId4" Type="http://schemas.openxmlformats.org/officeDocument/2006/relationships/image" Target="../media/image2.tiff"/><Relationship Id="rId9" Type="http://schemas.openxmlformats.org/officeDocument/2006/relationships/image" Target="../media/image6.jpeg"/><Relationship Id="rId1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 xmlns:a16="http://schemas.microsoft.com/office/drawing/2014/main" id="{A72E9318-6493-4A5F-8EFC-01123505C10A}"/>
              </a:ext>
            </a:extLst>
          </p:cNvPr>
          <p:cNvGraphicFramePr>
            <a:graphicFrameLocks noGrp="1"/>
          </p:cNvGraphicFramePr>
          <p:nvPr>
            <p:extLst>
              <p:ext uri="{D42A27DB-BD31-4B8C-83A1-F6EECF244321}">
                <p14:modId xmlns="" xmlns:p14="http://schemas.microsoft.com/office/powerpoint/2010/main" val="370346480"/>
              </p:ext>
            </p:extLst>
          </p:nvPr>
        </p:nvGraphicFramePr>
        <p:xfrm>
          <a:off x="267628" y="211873"/>
          <a:ext cx="9528048" cy="7359804"/>
        </p:xfrm>
        <a:graphic>
          <a:graphicData uri="http://schemas.openxmlformats.org/drawingml/2006/table">
            <a:tbl>
              <a:tblPr firstRow="1" bandRow="1">
                <a:tableStyleId>{5C22544A-7EE6-4342-B048-85BDC9FD1C3A}</a:tableStyleId>
              </a:tblPr>
              <a:tblGrid>
                <a:gridCol w="1020847">
                  <a:extLst>
                    <a:ext uri="{9D8B030D-6E8A-4147-A177-3AD203B41FA5}">
                      <a16:colId xmlns="" xmlns:a16="http://schemas.microsoft.com/office/drawing/2014/main" val="2908594127"/>
                    </a:ext>
                  </a:extLst>
                </a:gridCol>
                <a:gridCol w="1478710">
                  <a:extLst>
                    <a:ext uri="{9D8B030D-6E8A-4147-A177-3AD203B41FA5}">
                      <a16:colId xmlns="" xmlns:a16="http://schemas.microsoft.com/office/drawing/2014/main" val="1579813471"/>
                    </a:ext>
                  </a:extLst>
                </a:gridCol>
                <a:gridCol w="1478710">
                  <a:extLst>
                    <a:ext uri="{9D8B030D-6E8A-4147-A177-3AD203B41FA5}">
                      <a16:colId xmlns="" xmlns:a16="http://schemas.microsoft.com/office/drawing/2014/main" val="1873970663"/>
                    </a:ext>
                  </a:extLst>
                </a:gridCol>
                <a:gridCol w="1478710">
                  <a:extLst>
                    <a:ext uri="{9D8B030D-6E8A-4147-A177-3AD203B41FA5}">
                      <a16:colId xmlns="" xmlns:a16="http://schemas.microsoft.com/office/drawing/2014/main" val="1845898710"/>
                    </a:ext>
                  </a:extLst>
                </a:gridCol>
                <a:gridCol w="1478710">
                  <a:extLst>
                    <a:ext uri="{9D8B030D-6E8A-4147-A177-3AD203B41FA5}">
                      <a16:colId xmlns="" xmlns:a16="http://schemas.microsoft.com/office/drawing/2014/main" val="2524816102"/>
                    </a:ext>
                  </a:extLst>
                </a:gridCol>
                <a:gridCol w="1478710">
                  <a:extLst>
                    <a:ext uri="{9D8B030D-6E8A-4147-A177-3AD203B41FA5}">
                      <a16:colId xmlns="" xmlns:a16="http://schemas.microsoft.com/office/drawing/2014/main" val="3217427459"/>
                    </a:ext>
                  </a:extLst>
                </a:gridCol>
                <a:gridCol w="1113651">
                  <a:extLst>
                    <a:ext uri="{9D8B030D-6E8A-4147-A177-3AD203B41FA5}">
                      <a16:colId xmlns="" xmlns:a16="http://schemas.microsoft.com/office/drawing/2014/main" val="3308804576"/>
                    </a:ext>
                  </a:extLst>
                </a:gridCol>
              </a:tblGrid>
              <a:tr h="1235404">
                <a:tc gridSpan="7">
                  <a:txBody>
                    <a:bodyPr/>
                    <a:lstStyle/>
                    <a:p>
                      <a:pPr algn="l"/>
                      <a:r>
                        <a:rPr lang="en-US" sz="6000" dirty="0">
                          <a:solidFill>
                            <a:schemeClr val="tx1"/>
                          </a:solidFill>
                          <a:latin typeface="AGLikeABoss" panose="02000603000000000000" pitchFamily="2" charset="0"/>
                          <a:ea typeface="AGLikeABoss" panose="02000603000000000000" pitchFamily="2" charset="0"/>
                        </a:rPr>
                        <a:t> </a:t>
                      </a:r>
                    </a:p>
                  </a:txBody>
                  <a:tcPr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90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bg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897126898"/>
                  </a:ext>
                </a:extLst>
              </a:tr>
              <a:tr h="445295">
                <a:tc>
                  <a:txBody>
                    <a:bodyPr/>
                    <a:lstStyle/>
                    <a:p>
                      <a:pPr algn="ctr"/>
                      <a:r>
                        <a:rPr lang="en-US" dirty="0">
                          <a:solidFill>
                            <a:schemeClr val="bg1"/>
                          </a:solidFill>
                        </a:rPr>
                        <a:t>Sunday</a:t>
                      </a:r>
                    </a:p>
                  </a:txBody>
                  <a:tcPr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dirty="0">
                          <a:solidFill>
                            <a:schemeClr val="bg1"/>
                          </a:solidFill>
                        </a:rPr>
                        <a:t>Monday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a:solidFill>
                            <a:schemeClr val="bg1"/>
                          </a:solidFill>
                        </a:rPr>
                        <a:t>Tuesday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900" dirty="0">
                          <a:solidFill>
                            <a:schemeClr val="bg1"/>
                          </a:solidFill>
                        </a:rPr>
                        <a:t>Wednesday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a:solidFill>
                            <a:schemeClr val="bg1"/>
                          </a:solidFill>
                        </a:rPr>
                        <a:t>Thursday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a:solidFill>
                            <a:schemeClr val="bg1"/>
                          </a:solidFill>
                        </a:rPr>
                        <a:t>Friday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a:solidFill>
                            <a:schemeClr val="bg1"/>
                          </a:solidFill>
                        </a:rPr>
                        <a:t>Saturday</a:t>
                      </a:r>
                    </a:p>
                  </a:txBody>
                  <a:tcPr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 xmlns:a16="http://schemas.microsoft.com/office/drawing/2014/main" val="2013728442"/>
                  </a:ext>
                </a:extLst>
              </a:tr>
              <a:tr h="1135821">
                <a:tc>
                  <a:txBody>
                    <a:bodyPr/>
                    <a:lstStyle/>
                    <a:p>
                      <a:pPr algn="r"/>
                      <a:endParaRPr lang="en-US" sz="1400" dirty="0">
                        <a:solidFill>
                          <a:schemeClr val="tx1"/>
                        </a:solidFill>
                      </a:endParaRP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6</a:t>
                      </a: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507957460"/>
                  </a:ext>
                </a:extLst>
              </a:tr>
              <a:tr h="1135821">
                <a:tc>
                  <a:txBody>
                    <a:bodyPr/>
                    <a:lstStyle/>
                    <a:p>
                      <a:pPr algn="r"/>
                      <a:r>
                        <a:rPr lang="en-US" sz="1400" dirty="0">
                          <a:solidFill>
                            <a:schemeClr val="tx1"/>
                          </a:solidFill>
                        </a:rPr>
                        <a:t>7</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13</a:t>
                      </a: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160797025"/>
                  </a:ext>
                </a:extLst>
              </a:tr>
              <a:tr h="1135821">
                <a:tc>
                  <a:txBody>
                    <a:bodyPr/>
                    <a:lstStyle/>
                    <a:p>
                      <a:pPr algn="r"/>
                      <a:r>
                        <a:rPr lang="en-US" sz="1400" dirty="0">
                          <a:solidFill>
                            <a:schemeClr val="tx1"/>
                          </a:solidFill>
                        </a:rPr>
                        <a:t>14</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20</a:t>
                      </a: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72564953"/>
                  </a:ext>
                </a:extLst>
              </a:tr>
              <a:tr h="1135821">
                <a:tc>
                  <a:txBody>
                    <a:bodyPr/>
                    <a:lstStyle/>
                    <a:p>
                      <a:pPr algn="r"/>
                      <a:r>
                        <a:rPr lang="en-US" sz="1400" dirty="0">
                          <a:solidFill>
                            <a:schemeClr val="tx1"/>
                          </a:solidFill>
                        </a:rPr>
                        <a:t>21</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27</a:t>
                      </a: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62783430"/>
                  </a:ext>
                </a:extLst>
              </a:tr>
              <a:tr h="1135821">
                <a:tc>
                  <a:txBody>
                    <a:bodyPr/>
                    <a:lstStyle/>
                    <a:p>
                      <a:pPr algn="r"/>
                      <a:r>
                        <a:rPr lang="en-US" sz="1400" dirty="0">
                          <a:solidFill>
                            <a:schemeClr val="tx1"/>
                          </a:solidFill>
                        </a:rPr>
                        <a:t>28</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400" dirty="0">
                          <a:solidFill>
                            <a:schemeClr val="tx1"/>
                          </a:solidFill>
                        </a:rPr>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endParaRPr lang="en-US" sz="140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endParaRPr lang="en-US" sz="1400" dirty="0">
                        <a:solidFill>
                          <a:schemeClr val="tx1"/>
                        </a:solidFill>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endParaRPr lang="en-US" sz="1400" dirty="0">
                        <a:solidFill>
                          <a:schemeClr val="tx1"/>
                        </a:solidFill>
                      </a:endParaRPr>
                    </a:p>
                  </a:txBody>
                  <a:tcPr>
                    <a:lnL w="38100" cap="flat" cmpd="sng" algn="ctr">
                      <a:no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40305774"/>
                  </a:ext>
                </a:extLst>
              </a:tr>
            </a:tbl>
          </a:graphicData>
        </a:graphic>
      </p:graphicFrame>
      <p:pic>
        <p:nvPicPr>
          <p:cNvPr id="6" name="Picture 5" descr="A close up of a sign&#10;&#10;Description generated with high confidence">
            <a:extLst>
              <a:ext uri="{FF2B5EF4-FFF2-40B4-BE49-F238E27FC236}">
                <a16:creationId xmlns="" xmlns:a16="http://schemas.microsoft.com/office/drawing/2014/main" id="{2614F4B5-2B45-4244-BEE9-E9385EDB799F}"/>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155433" y="217258"/>
            <a:ext cx="3758071" cy="1109797"/>
          </a:xfrm>
          <a:prstGeom prst="rect">
            <a:avLst/>
          </a:prstGeom>
        </p:spPr>
      </p:pic>
      <p:pic>
        <p:nvPicPr>
          <p:cNvPr id="3" name="Picture 2">
            <a:extLst>
              <a:ext uri="{FF2B5EF4-FFF2-40B4-BE49-F238E27FC236}">
                <a16:creationId xmlns="" xmlns:a16="http://schemas.microsoft.com/office/drawing/2014/main" id="{9E10DFA0-FE72-9A47-AF11-955EE8235A36}"/>
              </a:ext>
            </a:extLst>
          </p:cNvPr>
          <p:cNvPicPr>
            <a:picLocks noChangeAspect="1"/>
          </p:cNvPicPr>
          <p:nvPr/>
        </p:nvPicPr>
        <p:blipFill>
          <a:blip r:embed="rId4" cstate="print"/>
          <a:stretch>
            <a:fillRect/>
          </a:stretch>
        </p:blipFill>
        <p:spPr>
          <a:xfrm>
            <a:off x="8441586" y="270348"/>
            <a:ext cx="1176106" cy="887120"/>
          </a:xfrm>
          <a:prstGeom prst="rect">
            <a:avLst/>
          </a:prstGeom>
        </p:spPr>
      </p:pic>
      <p:pic>
        <p:nvPicPr>
          <p:cNvPr id="5" name="Picture 4">
            <a:extLst>
              <a:ext uri="{FF2B5EF4-FFF2-40B4-BE49-F238E27FC236}">
                <a16:creationId xmlns="" xmlns:a16="http://schemas.microsoft.com/office/drawing/2014/main" id="{6F325329-0D06-C545-9A19-426EB25716E3}"/>
              </a:ext>
            </a:extLst>
          </p:cNvPr>
          <p:cNvPicPr>
            <a:picLocks noChangeAspect="1"/>
          </p:cNvPicPr>
          <p:nvPr/>
        </p:nvPicPr>
        <p:blipFill>
          <a:blip r:embed="rId5" cstate="print"/>
          <a:stretch>
            <a:fillRect/>
          </a:stretch>
        </p:blipFill>
        <p:spPr>
          <a:xfrm>
            <a:off x="7546693" y="608919"/>
            <a:ext cx="894893" cy="850149"/>
          </a:xfrm>
          <a:prstGeom prst="rect">
            <a:avLst/>
          </a:prstGeom>
        </p:spPr>
      </p:pic>
      <p:pic>
        <p:nvPicPr>
          <p:cNvPr id="7" name="Picture 6">
            <a:extLst>
              <a:ext uri="{FF2B5EF4-FFF2-40B4-BE49-F238E27FC236}">
                <a16:creationId xmlns="" xmlns:a16="http://schemas.microsoft.com/office/drawing/2014/main" id="{AE1DEF68-018C-994F-AB8E-1C3248F28ABB}"/>
              </a:ext>
            </a:extLst>
          </p:cNvPr>
          <p:cNvPicPr>
            <a:picLocks noChangeAspect="1"/>
          </p:cNvPicPr>
          <p:nvPr/>
        </p:nvPicPr>
        <p:blipFill>
          <a:blip r:embed="rId6" cstate="print"/>
          <a:stretch>
            <a:fillRect/>
          </a:stretch>
        </p:blipFill>
        <p:spPr>
          <a:xfrm>
            <a:off x="403748" y="138095"/>
            <a:ext cx="2107958" cy="1385229"/>
          </a:xfrm>
          <a:prstGeom prst="rect">
            <a:avLst/>
          </a:prstGeom>
        </p:spPr>
      </p:pic>
      <p:pic>
        <p:nvPicPr>
          <p:cNvPr id="13" name="Picture 12" descr="A close up of a sign&#10;&#10;Description automatically generated">
            <a:extLst>
              <a:ext uri="{FF2B5EF4-FFF2-40B4-BE49-F238E27FC236}">
                <a16:creationId xmlns="" xmlns:a16="http://schemas.microsoft.com/office/drawing/2014/main" id="{8ED59BD9-F33A-E542-89D1-B49E8637DFEA}"/>
              </a:ext>
            </a:extLst>
          </p:cNvPr>
          <p:cNvPicPr>
            <a:picLocks noChangeAspect="1"/>
          </p:cNvPicPr>
          <p:nvPr/>
        </p:nvPicPr>
        <p:blipFill>
          <a:blip r:embed="rId7" cstate="print">
            <a:extLst>
              <a:ext uri="{BEBA8EAE-BF5A-486C-A8C5-ECC9F3942E4B}">
                <a14:imgProps xmlns="" xmlns:a14="http://schemas.microsoft.com/office/drawing/2010/main">
                  <a14:imgLayer r:embed="rId8">
                    <a14:imgEffect>
                      <a14:backgroundRemoval t="7618" b="92058" l="9736" r="89655">
                        <a14:foregroundMark x1="11968" y1="7618" x2="11968" y2="7618"/>
                        <a14:foregroundMark x1="13590" y1="10859" x2="13590" y2="10859"/>
                        <a14:foregroundMark x1="17850" y1="10373" x2="17850" y2="10373"/>
                        <a14:foregroundMark x1="27181" y1="11345" x2="27181" y2="11345"/>
                        <a14:foregroundMark x1="32252" y1="10859" x2="32252" y2="10859"/>
                        <a14:foregroundMark x1="22110" y1="10211" x2="22110" y2="10211"/>
                        <a14:foregroundMark x1="40568" y1="10211" x2="40568" y2="10211"/>
                        <a14:foregroundMark x1="48276" y1="10535" x2="48276" y2="10535"/>
                        <a14:foregroundMark x1="56389" y1="10373" x2="56389" y2="10373"/>
                        <a14:foregroundMark x1="67140" y1="10859" x2="67140" y2="10859"/>
                        <a14:foregroundMark x1="74442" y1="11669" x2="74442" y2="11669"/>
                        <a14:foregroundMark x1="78093" y1="15397" x2="78093" y2="15397"/>
                        <a14:foregroundMark x1="81947" y1="19611" x2="81947" y2="19611"/>
                        <a14:foregroundMark x1="86613" y1="22042" x2="86613" y2="22042"/>
                        <a14:foregroundMark x1="87221" y1="27715" x2="87221" y2="27715"/>
                        <a14:foregroundMark x1="86815" y1="33387" x2="86815" y2="33387"/>
                        <a14:foregroundMark x1="86613" y1="40032" x2="86613" y2="40032"/>
                        <a14:foregroundMark x1="85193" y1="43760" x2="85193" y2="43760"/>
                        <a14:foregroundMark x1="79716" y1="46353" x2="79716" y2="46353"/>
                        <a14:foregroundMark x1="80122" y1="50567" x2="80122" y2="50567"/>
                        <a14:foregroundMark x1="85801" y1="54943" x2="85801" y2="54943"/>
                        <a14:foregroundMark x1="86815" y1="58833" x2="86815" y2="58833"/>
                        <a14:foregroundMark x1="86004" y1="67423" x2="86004" y2="67423"/>
                        <a14:foregroundMark x1="87627" y1="76337" x2="87627" y2="76337"/>
                        <a14:foregroundMark x1="84178" y1="80065" x2="84178" y2="80065"/>
                        <a14:foregroundMark x1="77282" y1="84927" x2="77282" y2="84927"/>
                        <a14:foregroundMark x1="73225" y1="88006" x2="73225" y2="88006"/>
                        <a14:foregroundMark x1="69371" y1="89465" x2="69371" y2="89465"/>
                        <a14:foregroundMark x1="47059" y1="92058" x2="47059" y2="92058"/>
                        <a14:foregroundMark x1="46045" y1="89789" x2="46045" y2="89789"/>
                        <a14:foregroundMark x1="53753" y1="89303" x2="53753" y2="89303"/>
                        <a14:foregroundMark x1="61866" y1="90600" x2="61866" y2="90600"/>
                        <a14:foregroundMark x1="43205" y1="90113" x2="43205" y2="90113"/>
                        <a14:foregroundMark x1="33469" y1="89789" x2="33469" y2="89789"/>
                        <a14:foregroundMark x1="28803" y1="89951" x2="28803" y2="89951"/>
                        <a14:foregroundMark x1="23327" y1="90113" x2="23327" y2="90113"/>
                        <a14:foregroundMark x1="14807" y1="89951" x2="14807" y2="89951"/>
                        <a14:foregroundMark x1="10953" y1="88817" x2="10953" y2="88817"/>
                        <a14:foregroundMark x1="10953" y1="84603" x2="10953" y2="84603"/>
                        <a14:foregroundMark x1="11765" y1="79254" x2="11765" y2="79254"/>
                        <a14:foregroundMark x1="12779" y1="77472" x2="12779" y2="77472"/>
                        <a14:foregroundMark x1="17039" y1="76499" x2="17039" y2="76499"/>
                        <a14:foregroundMark x1="18053" y1="68395" x2="18053" y2="68395"/>
                        <a14:foregroundMark x1="18661" y1="74878" x2="18661" y2="74878"/>
                        <a14:foregroundMark x1="18053" y1="62399" x2="18053" y2="62399"/>
                        <a14:foregroundMark x1="17850" y1="57536" x2="17850" y2="57536"/>
                        <a14:foregroundMark x1="17444" y1="50891" x2="17444" y2="50891"/>
                        <a14:foregroundMark x1="17241" y1="43922" x2="17241" y2="43922"/>
                        <a14:foregroundMark x1="17241" y1="38412" x2="17241" y2="38412"/>
                        <a14:foregroundMark x1="18053" y1="46840" x2="18053" y2="46840"/>
                        <a14:foregroundMark x1="18864" y1="36467" x2="18864" y2="36467"/>
                        <a14:foregroundMark x1="17444" y1="29011" x2="17444" y2="29011"/>
                        <a14:foregroundMark x1="18053" y1="31929" x2="18053" y2="31929"/>
                        <a14:foregroundMark x1="17444" y1="25284" x2="17444" y2="25284"/>
                        <a14:foregroundMark x1="15822" y1="22853" x2="15822" y2="22853"/>
                        <a14:foregroundMark x1="11968" y1="22042" x2="11968" y2="22042"/>
                        <a14:foregroundMark x1="38945" y1="24149" x2="38945" y2="24149"/>
                        <a14:foregroundMark x1="39351" y1="28201" x2="39351" y2="28201"/>
                        <a14:foregroundMark x1="39148" y1="37277" x2="39148" y2="37277"/>
                        <a14:foregroundMark x1="42191" y1="38250" x2="42191" y2="38250"/>
                        <a14:foregroundMark x1="40771" y1="41653" x2="40771" y2="41653"/>
                        <a14:foregroundMark x1="39757" y1="34522" x2="39757" y2="34522"/>
                        <a14:foregroundMark x1="39148" y1="31442" x2="39148" y2="31442"/>
                        <a14:foregroundMark x1="41379" y1="23177" x2="41379" y2="23177"/>
                        <a14:foregroundMark x1="47667" y1="22853" x2="47667" y2="22853"/>
                        <a14:foregroundMark x1="55375" y1="23501" x2="55375" y2="23501"/>
                        <a14:foregroundMark x1="60649" y1="23987" x2="60649" y2="23987"/>
                        <a14:foregroundMark x1="64097" y1="26418" x2="64097" y2="26418"/>
                        <a14:foregroundMark x1="66531" y1="29173" x2="66531" y2="29173"/>
                        <a14:foregroundMark x1="65517" y1="33549" x2="65517" y2="34198"/>
                        <a14:foregroundMark x1="64909" y1="39384" x2="64909" y2="39384"/>
                        <a14:foregroundMark x1="61663" y1="41491" x2="61663" y2="41491"/>
                        <a14:foregroundMark x1="57201" y1="42788" x2="49493" y2="43274"/>
                        <a14:foregroundMark x1="41582" y1="57212" x2="41582" y2="57212"/>
                        <a14:foregroundMark x1="42191" y1="54619" x2="53347" y2="54619"/>
                        <a14:foregroundMark x1="57606" y1="55105" x2="62475" y2="56564"/>
                        <a14:foregroundMark x1="65314" y1="59319" x2="64909" y2="71313"/>
                        <a14:foregroundMark x1="64909" y1="73744" x2="54970" y2="76823"/>
                        <a14:foregroundMark x1="54970" y1="76823" x2="44625" y2="76823"/>
                        <a14:foregroundMark x1="44625" y1="76823" x2="39148" y2="69368"/>
                        <a14:foregroundMark x1="39148" y1="69368" x2="39959" y2="61102"/>
                        <a14:foregroundMark x1="39959" y1="61102" x2="43611" y2="55267"/>
                        <a14:foregroundMark x1="27586" y1="16370" x2="24544" y2="18476"/>
                        <a14:foregroundMark x1="24138" y1="22690" x2="32657" y2="23339"/>
                        <a14:foregroundMark x1="32860" y1="30146" x2="32252" y2="34198"/>
                        <a14:foregroundMark x1="25963" y1="38250" x2="31846" y2="41977"/>
                        <a14:foregroundMark x1="24138" y1="45381" x2="33063" y2="49271"/>
                        <a14:foregroundMark x1="33063" y1="49271" x2="32657" y2="45867"/>
                        <a14:foregroundMark x1="26369" y1="52512" x2="27586" y2="53485"/>
                        <a14:foregroundMark x1="24341" y1="56564" x2="29615" y2="52674"/>
                        <a14:foregroundMark x1="28803" y1="60130" x2="28803" y2="62723"/>
                        <a14:foregroundMark x1="27383" y1="60292" x2="31034" y2="60292"/>
                        <a14:foregroundMark x1="31440" y1="64344" x2="25761" y2="64344"/>
                        <a14:foregroundMark x1="23732" y1="68720" x2="31440" y2="69044"/>
                        <a14:foregroundMark x1="32860" y1="72771" x2="31846" y2="76337"/>
                        <a14:foregroundMark x1="24341" y1="80551" x2="30629" y2="81686"/>
                      </a14:backgroundRemoval>
                    </a14:imgEffect>
                  </a14:imgLayer>
                </a14:imgProps>
              </a:ext>
              <a:ext uri="{28A0092B-C50C-407E-A947-70E740481C1C}">
                <a14:useLocalDpi xmlns="" xmlns:a14="http://schemas.microsoft.com/office/drawing/2010/main" val="0"/>
              </a:ext>
            </a:extLst>
          </a:blip>
          <a:stretch>
            <a:fillRect/>
          </a:stretch>
        </p:blipFill>
        <p:spPr>
          <a:xfrm>
            <a:off x="1593663" y="772157"/>
            <a:ext cx="536840" cy="671867"/>
          </a:xfrm>
          <a:prstGeom prst="rect">
            <a:avLst/>
          </a:prstGeom>
        </p:spPr>
      </p:pic>
      <p:sp>
        <p:nvSpPr>
          <p:cNvPr id="14" name="TextBox 13">
            <a:extLst>
              <a:ext uri="{FF2B5EF4-FFF2-40B4-BE49-F238E27FC236}">
                <a16:creationId xmlns="" xmlns:a16="http://schemas.microsoft.com/office/drawing/2014/main" id="{47E3332F-EDD0-9441-90F4-01DBC73C4447}"/>
              </a:ext>
            </a:extLst>
          </p:cNvPr>
          <p:cNvSpPr txBox="1"/>
          <p:nvPr/>
        </p:nvSpPr>
        <p:spPr>
          <a:xfrm>
            <a:off x="7203810" y="6426004"/>
            <a:ext cx="2661316" cy="1169551"/>
          </a:xfrm>
          <a:prstGeom prst="rect">
            <a:avLst/>
          </a:prstGeom>
          <a:noFill/>
        </p:spPr>
        <p:txBody>
          <a:bodyPr wrap="square" rtlCol="0">
            <a:spAutoFit/>
          </a:bodyPr>
          <a:lstStyle/>
          <a:p>
            <a:pPr algn="ctr"/>
            <a:r>
              <a:rPr lang="en-US" sz="700" dirty="0">
                <a:latin typeface="Arial" panose="020B0604020202020204" pitchFamily="34" charset="0"/>
                <a:cs typeface="Arial" panose="020B0604020202020204" pitchFamily="34" charset="0"/>
              </a:rPr>
              <a:t>BridgePrep Academy believes every child learns best in a safe, nurturing and stimulating environment where high academic expectations, self-esteem, good character and an appreciation for the arts are promoted. BridgePrep Academy’s mission is to provide a challenging academic curriculum that will encompass an enriched Spanish language program, technology and experiences that will enable students to develop in all areas. BridgePrep Academy’s goal is to educate well rounded individuals and enable students to reach their maximum potential.</a:t>
            </a:r>
          </a:p>
        </p:txBody>
      </p:sp>
      <p:sp>
        <p:nvSpPr>
          <p:cNvPr id="15" name="TextBox 14">
            <a:extLst>
              <a:ext uri="{FF2B5EF4-FFF2-40B4-BE49-F238E27FC236}">
                <a16:creationId xmlns="" xmlns:a16="http://schemas.microsoft.com/office/drawing/2014/main" id="{22453C32-5F1F-9143-A89A-F26303FEF805}"/>
              </a:ext>
            </a:extLst>
          </p:cNvPr>
          <p:cNvSpPr txBox="1"/>
          <p:nvPr/>
        </p:nvSpPr>
        <p:spPr>
          <a:xfrm>
            <a:off x="5340627" y="6771862"/>
            <a:ext cx="1921564" cy="738664"/>
          </a:xfrm>
          <a:prstGeom prst="rect">
            <a:avLst/>
          </a:prstGeom>
          <a:solidFill>
            <a:schemeClr val="bg1"/>
          </a:solidFill>
        </p:spPr>
        <p:txBody>
          <a:bodyPr wrap="square" lIns="91440" tIns="45720" rIns="91440" bIns="45720" rtlCol="0" anchor="t">
            <a:spAutoFit/>
          </a:bodyPr>
          <a:lstStyle/>
          <a:p>
            <a:pPr algn="ctr"/>
            <a:r>
              <a:rPr lang="en-US" sz="900" dirty="0" smtClean="0"/>
              <a:t>1400 N 46</a:t>
            </a:r>
            <a:r>
              <a:rPr lang="en-US" sz="900" baseline="30000" dirty="0" smtClean="0"/>
              <a:t>th</a:t>
            </a:r>
            <a:r>
              <a:rPr lang="en-US" sz="900" dirty="0" smtClean="0"/>
              <a:t> Ave </a:t>
            </a:r>
            <a:r>
              <a:rPr lang="en-US" sz="900" dirty="0" smtClean="0">
                <a:latin typeface="Arial"/>
                <a:cs typeface="Arial"/>
              </a:rPr>
              <a:t>Hollywood, </a:t>
            </a:r>
            <a:r>
              <a:rPr lang="en-US" sz="800" dirty="0" smtClean="0">
                <a:latin typeface="Arial"/>
                <a:cs typeface="Arial"/>
              </a:rPr>
              <a:t>ww.BridgePrepHollywoodHills.com</a:t>
            </a:r>
            <a:endParaRPr lang="en-US" sz="800" dirty="0">
              <a:latin typeface="Arial"/>
              <a:cs typeface="Arial"/>
            </a:endParaRPr>
          </a:p>
          <a:p>
            <a:pPr algn="ctr"/>
            <a:r>
              <a:rPr lang="en-US" sz="800" dirty="0">
                <a:latin typeface="Arial"/>
                <a:cs typeface="Arial"/>
              </a:rPr>
              <a:t>Facebook: @</a:t>
            </a:r>
            <a:r>
              <a:rPr lang="en-US" sz="800" dirty="0" err="1" smtClean="0">
                <a:latin typeface="Arial"/>
                <a:cs typeface="Arial"/>
              </a:rPr>
              <a:t>BridgePrepHollywoodHills</a:t>
            </a:r>
            <a:endParaRPr lang="en-US" sz="800" dirty="0">
              <a:latin typeface="Arial" panose="020B0604020202020204" pitchFamily="34" charset="0"/>
              <a:cs typeface="Arial" panose="020B0604020202020204" pitchFamily="34" charset="0"/>
            </a:endParaRPr>
          </a:p>
          <a:p>
            <a:pPr algn="ctr"/>
            <a:endParaRPr lang="en-US" sz="900" dirty="0">
              <a:latin typeface="Arial"/>
              <a:cs typeface="Arial"/>
            </a:endParaRPr>
          </a:p>
        </p:txBody>
      </p:sp>
      <p:sp>
        <p:nvSpPr>
          <p:cNvPr id="16" name="TextBox 15">
            <a:extLst>
              <a:ext uri="{FF2B5EF4-FFF2-40B4-BE49-F238E27FC236}">
                <a16:creationId xmlns="" xmlns:a16="http://schemas.microsoft.com/office/drawing/2014/main" id="{0EDE299D-AD07-1F4D-AC1F-55FF57AB7BDE}"/>
              </a:ext>
            </a:extLst>
          </p:cNvPr>
          <p:cNvSpPr txBox="1"/>
          <p:nvPr/>
        </p:nvSpPr>
        <p:spPr>
          <a:xfrm>
            <a:off x="2968487" y="1178753"/>
            <a:ext cx="4028661" cy="369332"/>
          </a:xfrm>
          <a:prstGeom prst="rect">
            <a:avLst/>
          </a:prstGeom>
          <a:solidFill>
            <a:srgbClr val="73FEFF"/>
          </a:solidFill>
          <a:ln>
            <a:solidFill>
              <a:schemeClr val="tx1"/>
            </a:solidFill>
          </a:ln>
        </p:spPr>
        <p:txBody>
          <a:bodyPr wrap="square" rtlCol="0">
            <a:spAutoFit/>
          </a:bodyPr>
          <a:lstStyle/>
          <a:p>
            <a:pPr algn="ctr"/>
            <a:r>
              <a:rPr lang="en-US" dirty="0"/>
              <a:t>BridgePrep Academy of </a:t>
            </a:r>
            <a:r>
              <a:rPr lang="en-US" dirty="0" smtClean="0"/>
              <a:t>Hollywood Hills </a:t>
            </a:r>
            <a:endParaRPr lang="en-US" dirty="0"/>
          </a:p>
        </p:txBody>
      </p:sp>
      <p:cxnSp>
        <p:nvCxnSpPr>
          <p:cNvPr id="17" name="Straight Connector 16">
            <a:extLst>
              <a:ext uri="{FF2B5EF4-FFF2-40B4-BE49-F238E27FC236}">
                <a16:creationId xmlns="" xmlns:a16="http://schemas.microsoft.com/office/drawing/2014/main" id="{C54620C8-62CF-1045-B3D5-0A4C50933A39}"/>
              </a:ext>
            </a:extLst>
          </p:cNvPr>
          <p:cNvCxnSpPr>
            <a:cxnSpLocks/>
          </p:cNvCxnSpPr>
          <p:nvPr/>
        </p:nvCxnSpPr>
        <p:spPr>
          <a:xfrm>
            <a:off x="7295204" y="6471801"/>
            <a:ext cx="0" cy="1123754"/>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TextBox 26">
            <a:extLst>
              <a:ext uri="{FF2B5EF4-FFF2-40B4-BE49-F238E27FC236}">
                <a16:creationId xmlns="" xmlns:a16="http://schemas.microsoft.com/office/drawing/2014/main" id="{4AAE44B2-2267-A945-8A91-FE5D8E143C18}"/>
              </a:ext>
            </a:extLst>
          </p:cNvPr>
          <p:cNvSpPr txBox="1"/>
          <p:nvPr/>
        </p:nvSpPr>
        <p:spPr>
          <a:xfrm>
            <a:off x="7309890" y="1931371"/>
            <a:ext cx="1143000"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700" b="1" dirty="0">
                <a:solidFill>
                  <a:srgbClr val="0070C0"/>
                </a:solidFill>
              </a:rPr>
              <a:t>School T-shirt Day</a:t>
            </a:r>
            <a:endParaRPr lang="en-US" sz="700" i="1" dirty="0">
              <a:solidFill>
                <a:srgbClr val="0070C0"/>
              </a:solidFill>
            </a:endParaRPr>
          </a:p>
          <a:p>
            <a:pPr algn="ctr"/>
            <a:r>
              <a:rPr lang="en-US" sz="700" b="1" dirty="0">
                <a:solidFill>
                  <a:srgbClr val="0070C0"/>
                </a:solidFill>
              </a:rPr>
              <a:t>with uniform bottom</a:t>
            </a:r>
            <a:endParaRPr lang="en-US" sz="700" i="1" dirty="0">
              <a:solidFill>
                <a:srgbClr val="0070C0"/>
              </a:solidFill>
            </a:endParaRPr>
          </a:p>
        </p:txBody>
      </p:sp>
      <p:pic>
        <p:nvPicPr>
          <p:cNvPr id="26" name="Picture 25">
            <a:extLst>
              <a:ext uri="{FF2B5EF4-FFF2-40B4-BE49-F238E27FC236}">
                <a16:creationId xmlns="" xmlns:a16="http://schemas.microsoft.com/office/drawing/2014/main" id="{5EB236EC-B567-7C4F-B26D-69D6028C96A5}"/>
              </a:ext>
            </a:extLst>
          </p:cNvPr>
          <p:cNvPicPr>
            <a:picLocks noChangeAspect="1"/>
          </p:cNvPicPr>
          <p:nvPr/>
        </p:nvPicPr>
        <p:blipFill rotWithShape="1">
          <a:blip r:embed="rId9" cstate="print"/>
          <a:srcRect l="5319" t="5481" r="4888" b="12873"/>
          <a:stretch/>
        </p:blipFill>
        <p:spPr>
          <a:xfrm>
            <a:off x="3029817" y="6804907"/>
            <a:ext cx="897889" cy="542566"/>
          </a:xfrm>
          <a:prstGeom prst="rect">
            <a:avLst/>
          </a:prstGeom>
        </p:spPr>
      </p:pic>
      <p:sp>
        <p:nvSpPr>
          <p:cNvPr id="27" name="TextBox 26">
            <a:extLst>
              <a:ext uri="{FF2B5EF4-FFF2-40B4-BE49-F238E27FC236}">
                <a16:creationId xmlns="" xmlns:a16="http://schemas.microsoft.com/office/drawing/2014/main" id="{2B1FC749-7EBB-2646-9BF8-9CF2D0D05390}"/>
              </a:ext>
            </a:extLst>
          </p:cNvPr>
          <p:cNvSpPr txBox="1"/>
          <p:nvPr/>
        </p:nvSpPr>
        <p:spPr>
          <a:xfrm>
            <a:off x="7150802" y="3971915"/>
            <a:ext cx="1570160" cy="261610"/>
          </a:xfrm>
          <a:prstGeom prst="rect">
            <a:avLst/>
          </a:prstGeom>
          <a:noFill/>
        </p:spPr>
        <p:txBody>
          <a:bodyPr wrap="square" rtlCol="0">
            <a:spAutoFit/>
          </a:bodyPr>
          <a:lstStyle>
            <a:defPPr>
              <a:defRPr lang="en-US"/>
            </a:defPPr>
            <a:lvl1pPr marL="0" algn="l" defTabSz="483306" rtl="0" eaLnBrk="1" latinLnBrk="0" hangingPunct="1">
              <a:defRPr sz="1900" kern="1200">
                <a:solidFill>
                  <a:schemeClr val="tx1"/>
                </a:solidFill>
                <a:latin typeface="+mn-lt"/>
                <a:ea typeface="+mn-ea"/>
                <a:cs typeface="+mn-cs"/>
              </a:defRPr>
            </a:lvl1pPr>
            <a:lvl2pPr marL="483306" algn="l" defTabSz="483306" rtl="0" eaLnBrk="1" latinLnBrk="0" hangingPunct="1">
              <a:defRPr sz="1900" kern="1200">
                <a:solidFill>
                  <a:schemeClr val="tx1"/>
                </a:solidFill>
                <a:latin typeface="+mn-lt"/>
                <a:ea typeface="+mn-ea"/>
                <a:cs typeface="+mn-cs"/>
              </a:defRPr>
            </a:lvl2pPr>
            <a:lvl3pPr marL="966612" algn="l" defTabSz="483306" rtl="0" eaLnBrk="1" latinLnBrk="0" hangingPunct="1">
              <a:defRPr sz="1900" kern="1200">
                <a:solidFill>
                  <a:schemeClr val="tx1"/>
                </a:solidFill>
                <a:latin typeface="+mn-lt"/>
                <a:ea typeface="+mn-ea"/>
                <a:cs typeface="+mn-cs"/>
              </a:defRPr>
            </a:lvl3pPr>
            <a:lvl4pPr marL="1449918" algn="l" defTabSz="483306" rtl="0" eaLnBrk="1" latinLnBrk="0" hangingPunct="1">
              <a:defRPr sz="1900" kern="1200">
                <a:solidFill>
                  <a:schemeClr val="tx1"/>
                </a:solidFill>
                <a:latin typeface="+mn-lt"/>
                <a:ea typeface="+mn-ea"/>
                <a:cs typeface="+mn-cs"/>
              </a:defRPr>
            </a:lvl4pPr>
            <a:lvl5pPr marL="1933224" algn="l" defTabSz="483306" rtl="0" eaLnBrk="1" latinLnBrk="0" hangingPunct="1">
              <a:defRPr sz="1900" kern="1200">
                <a:solidFill>
                  <a:schemeClr val="tx1"/>
                </a:solidFill>
                <a:latin typeface="+mn-lt"/>
                <a:ea typeface="+mn-ea"/>
                <a:cs typeface="+mn-cs"/>
              </a:defRPr>
            </a:lvl5pPr>
            <a:lvl6pPr marL="2416531" algn="l" defTabSz="483306" rtl="0" eaLnBrk="1" latinLnBrk="0" hangingPunct="1">
              <a:defRPr sz="1900" kern="1200">
                <a:solidFill>
                  <a:schemeClr val="tx1"/>
                </a:solidFill>
                <a:latin typeface="+mn-lt"/>
                <a:ea typeface="+mn-ea"/>
                <a:cs typeface="+mn-cs"/>
              </a:defRPr>
            </a:lvl6pPr>
            <a:lvl7pPr marL="2899837" algn="l" defTabSz="483306" rtl="0" eaLnBrk="1" latinLnBrk="0" hangingPunct="1">
              <a:defRPr sz="1900" kern="1200">
                <a:solidFill>
                  <a:schemeClr val="tx1"/>
                </a:solidFill>
                <a:latin typeface="+mn-lt"/>
                <a:ea typeface="+mn-ea"/>
                <a:cs typeface="+mn-cs"/>
              </a:defRPr>
            </a:lvl7pPr>
            <a:lvl8pPr marL="3383143" algn="l" defTabSz="483306" rtl="0" eaLnBrk="1" latinLnBrk="0" hangingPunct="1">
              <a:defRPr sz="1900" kern="1200">
                <a:solidFill>
                  <a:schemeClr val="tx1"/>
                </a:solidFill>
                <a:latin typeface="+mn-lt"/>
                <a:ea typeface="+mn-ea"/>
                <a:cs typeface="+mn-cs"/>
              </a:defRPr>
            </a:lvl8pPr>
            <a:lvl9pPr marL="3866449" algn="l" defTabSz="483306" rtl="0" eaLnBrk="1" latinLnBrk="0" hangingPunct="1">
              <a:defRPr sz="1900" kern="1200">
                <a:solidFill>
                  <a:schemeClr val="tx1"/>
                </a:solidFill>
                <a:latin typeface="+mn-lt"/>
                <a:ea typeface="+mn-ea"/>
                <a:cs typeface="+mn-cs"/>
              </a:defRPr>
            </a:lvl9pPr>
          </a:lstStyle>
          <a:p>
            <a:pPr algn="ctr"/>
            <a:r>
              <a:rPr lang="en-US" sz="1100" b="1" dirty="0">
                <a:solidFill>
                  <a:srgbClr val="FF3399"/>
                </a:solidFill>
              </a:rPr>
              <a:t>NO UNIFORM $2</a:t>
            </a:r>
            <a:endParaRPr lang="en-US" sz="800" dirty="0">
              <a:solidFill>
                <a:srgbClr val="FF3399"/>
              </a:solidFill>
              <a:latin typeface="Arial Rounded MT Bold" pitchFamily="34" charset="0"/>
            </a:endParaRPr>
          </a:p>
        </p:txBody>
      </p:sp>
      <p:sp>
        <p:nvSpPr>
          <p:cNvPr id="28" name="TextBox 27">
            <a:extLst>
              <a:ext uri="{FF2B5EF4-FFF2-40B4-BE49-F238E27FC236}">
                <a16:creationId xmlns="" xmlns:a16="http://schemas.microsoft.com/office/drawing/2014/main" id="{0F010802-012E-9B45-A18C-FF01675F3F3C}"/>
              </a:ext>
            </a:extLst>
          </p:cNvPr>
          <p:cNvSpPr txBox="1"/>
          <p:nvPr/>
        </p:nvSpPr>
        <p:spPr>
          <a:xfrm>
            <a:off x="238540" y="5701120"/>
            <a:ext cx="9488555" cy="646331"/>
          </a:xfrm>
          <a:prstGeom prst="rect">
            <a:avLst/>
          </a:prstGeom>
          <a:solidFill>
            <a:srgbClr val="00B050"/>
          </a:solidFill>
          <a:ln>
            <a:solidFill>
              <a:schemeClr val="accent3">
                <a:lumMod val="50000"/>
              </a:schemeClr>
            </a:solidFill>
          </a:ln>
        </p:spPr>
        <p:txBody>
          <a:bodyPr wrap="square" rtlCol="0">
            <a:spAutoFit/>
          </a:bodyPr>
          <a:lstStyle/>
          <a:p>
            <a:pPr algn="ctr"/>
            <a:r>
              <a:rPr lang="en-US" b="1" dirty="0">
                <a:solidFill>
                  <a:schemeClr val="bg1"/>
                </a:solidFill>
                <a:latin typeface="AbcTeacher" pitchFamily="2" charset="0"/>
              </a:rPr>
              <a:t>Spring Break – No School , March </a:t>
            </a:r>
            <a:r>
              <a:rPr lang="en-US" b="1" dirty="0" smtClean="0">
                <a:solidFill>
                  <a:schemeClr val="bg1"/>
                </a:solidFill>
                <a:latin typeface="AbcTeacher" pitchFamily="2" charset="0"/>
              </a:rPr>
              <a:t>22</a:t>
            </a:r>
            <a:r>
              <a:rPr lang="en-US" b="1" baseline="30000" dirty="0" smtClean="0">
                <a:solidFill>
                  <a:schemeClr val="bg1"/>
                </a:solidFill>
                <a:latin typeface="AbcTeacher" pitchFamily="2" charset="0"/>
              </a:rPr>
              <a:t>nd</a:t>
            </a:r>
            <a:r>
              <a:rPr lang="en-US" b="1" dirty="0" smtClean="0">
                <a:solidFill>
                  <a:schemeClr val="bg1"/>
                </a:solidFill>
                <a:latin typeface="AbcTeacher" pitchFamily="2" charset="0"/>
              </a:rPr>
              <a:t>- 26th</a:t>
            </a:r>
            <a:endParaRPr lang="en-US" b="1" dirty="0">
              <a:solidFill>
                <a:schemeClr val="bg1"/>
              </a:solidFill>
              <a:latin typeface="AbcTeacher" pitchFamily="2" charset="0"/>
            </a:endParaRPr>
          </a:p>
          <a:p>
            <a:pPr algn="ctr"/>
            <a:r>
              <a:rPr lang="en-US" b="1" dirty="0">
                <a:solidFill>
                  <a:schemeClr val="bg1"/>
                </a:solidFill>
                <a:latin typeface="AbcTeacher" pitchFamily="2" charset="0"/>
              </a:rPr>
              <a:t>See you </a:t>
            </a:r>
            <a:r>
              <a:rPr lang="en-US" b="1" dirty="0" smtClean="0">
                <a:solidFill>
                  <a:schemeClr val="bg1"/>
                </a:solidFill>
                <a:latin typeface="AbcTeacher" pitchFamily="2" charset="0"/>
              </a:rPr>
              <a:t>Monday, </a:t>
            </a:r>
            <a:r>
              <a:rPr lang="en-US" b="1" dirty="0">
                <a:solidFill>
                  <a:schemeClr val="bg1"/>
                </a:solidFill>
                <a:latin typeface="AbcTeacher" pitchFamily="2" charset="0"/>
              </a:rPr>
              <a:t>March </a:t>
            </a:r>
            <a:r>
              <a:rPr lang="en-US" b="1" dirty="0" smtClean="0">
                <a:solidFill>
                  <a:schemeClr val="bg1"/>
                </a:solidFill>
                <a:latin typeface="AbcTeacher" pitchFamily="2" charset="0"/>
              </a:rPr>
              <a:t>29th, </a:t>
            </a:r>
            <a:r>
              <a:rPr lang="en-US" b="1" dirty="0">
                <a:solidFill>
                  <a:schemeClr val="bg1"/>
                </a:solidFill>
                <a:latin typeface="AbcTeacher" pitchFamily="2" charset="0"/>
              </a:rPr>
              <a:t>2021</a:t>
            </a:r>
          </a:p>
        </p:txBody>
      </p:sp>
      <p:pic>
        <p:nvPicPr>
          <p:cNvPr id="29" name="Picture 6">
            <a:extLst>
              <a:ext uri="{FF2B5EF4-FFF2-40B4-BE49-F238E27FC236}">
                <a16:creationId xmlns="" xmlns:a16="http://schemas.microsoft.com/office/drawing/2014/main" id="{A951B5E2-8BEE-D842-B7D3-21B7CF5F5F01}"/>
              </a:ext>
            </a:extLst>
          </p:cNvPr>
          <p:cNvPicPr>
            <a:picLocks noChangeAspect="1" noChangeArrowheads="1"/>
          </p:cNvPicPr>
          <p:nvPr/>
        </p:nvPicPr>
        <p:blipFill>
          <a:blip r:embed="rId10" cstate="print"/>
          <a:srcRect/>
          <a:stretch>
            <a:fillRect/>
          </a:stretch>
        </p:blipFill>
        <p:spPr bwMode="auto">
          <a:xfrm>
            <a:off x="295821" y="5711687"/>
            <a:ext cx="1074529" cy="628000"/>
          </a:xfrm>
          <a:prstGeom prst="rect">
            <a:avLst/>
          </a:prstGeom>
          <a:noFill/>
          <a:ln w="9525">
            <a:noFill/>
            <a:miter lim="800000"/>
            <a:headEnd/>
            <a:tailEnd/>
          </a:ln>
        </p:spPr>
      </p:pic>
      <p:grpSp>
        <p:nvGrpSpPr>
          <p:cNvPr id="30" name="Group 29">
            <a:extLst>
              <a:ext uri="{FF2B5EF4-FFF2-40B4-BE49-F238E27FC236}">
                <a16:creationId xmlns="" xmlns:a16="http://schemas.microsoft.com/office/drawing/2014/main" id="{DAAAE585-48F8-8D49-8B7B-26442FD475FC}"/>
              </a:ext>
            </a:extLst>
          </p:cNvPr>
          <p:cNvGrpSpPr/>
          <p:nvPr/>
        </p:nvGrpSpPr>
        <p:grpSpPr>
          <a:xfrm>
            <a:off x="7407953" y="4487797"/>
            <a:ext cx="1066800" cy="647700"/>
            <a:chOff x="1576251" y="3688542"/>
            <a:chExt cx="1066800" cy="647700"/>
          </a:xfrm>
        </p:grpSpPr>
        <p:sp>
          <p:nvSpPr>
            <p:cNvPr id="31" name="TextBox 26">
              <a:extLst>
                <a:ext uri="{FF2B5EF4-FFF2-40B4-BE49-F238E27FC236}">
                  <a16:creationId xmlns="" xmlns:a16="http://schemas.microsoft.com/office/drawing/2014/main" id="{801932A2-EEA8-204F-BCA3-817DE8A5DF46}"/>
                </a:ext>
              </a:extLst>
            </p:cNvPr>
            <p:cNvSpPr txBox="1"/>
            <p:nvPr/>
          </p:nvSpPr>
          <p:spPr>
            <a:xfrm>
              <a:off x="1576251" y="3955242"/>
              <a:ext cx="1066800" cy="381000"/>
            </a:xfrm>
            <a:prstGeom prst="rect">
              <a:avLst/>
            </a:prstGeom>
            <a:solidFill>
              <a:srgbClr val="FFFFCC"/>
            </a:solidFill>
          </p:spPr>
          <p:txBody>
            <a:bodyPr wrap="square" rtlCol="0">
              <a:spAutoFit/>
            </a:bodyPr>
            <a:lstStyle>
              <a:defPPr>
                <a:defRPr lang="en-US"/>
              </a:defPPr>
              <a:lvl1pPr marL="0" algn="l" defTabSz="483306" rtl="0" eaLnBrk="1" latinLnBrk="0" hangingPunct="1">
                <a:defRPr sz="1900" kern="1200">
                  <a:solidFill>
                    <a:schemeClr val="tx1"/>
                  </a:solidFill>
                  <a:latin typeface="+mn-lt"/>
                  <a:ea typeface="+mn-ea"/>
                  <a:cs typeface="+mn-cs"/>
                </a:defRPr>
              </a:lvl1pPr>
              <a:lvl2pPr marL="483306" algn="l" defTabSz="483306" rtl="0" eaLnBrk="1" latinLnBrk="0" hangingPunct="1">
                <a:defRPr sz="1900" kern="1200">
                  <a:solidFill>
                    <a:schemeClr val="tx1"/>
                  </a:solidFill>
                  <a:latin typeface="+mn-lt"/>
                  <a:ea typeface="+mn-ea"/>
                  <a:cs typeface="+mn-cs"/>
                </a:defRPr>
              </a:lvl2pPr>
              <a:lvl3pPr marL="966612" algn="l" defTabSz="483306" rtl="0" eaLnBrk="1" latinLnBrk="0" hangingPunct="1">
                <a:defRPr sz="1900" kern="1200">
                  <a:solidFill>
                    <a:schemeClr val="tx1"/>
                  </a:solidFill>
                  <a:latin typeface="+mn-lt"/>
                  <a:ea typeface="+mn-ea"/>
                  <a:cs typeface="+mn-cs"/>
                </a:defRPr>
              </a:lvl3pPr>
              <a:lvl4pPr marL="1449918" algn="l" defTabSz="483306" rtl="0" eaLnBrk="1" latinLnBrk="0" hangingPunct="1">
                <a:defRPr sz="1900" kern="1200">
                  <a:solidFill>
                    <a:schemeClr val="tx1"/>
                  </a:solidFill>
                  <a:latin typeface="+mn-lt"/>
                  <a:ea typeface="+mn-ea"/>
                  <a:cs typeface="+mn-cs"/>
                </a:defRPr>
              </a:lvl4pPr>
              <a:lvl5pPr marL="1933224" algn="l" defTabSz="483306" rtl="0" eaLnBrk="1" latinLnBrk="0" hangingPunct="1">
                <a:defRPr sz="1900" kern="1200">
                  <a:solidFill>
                    <a:schemeClr val="tx1"/>
                  </a:solidFill>
                  <a:latin typeface="+mn-lt"/>
                  <a:ea typeface="+mn-ea"/>
                  <a:cs typeface="+mn-cs"/>
                </a:defRPr>
              </a:lvl5pPr>
              <a:lvl6pPr marL="2416531" algn="l" defTabSz="483306" rtl="0" eaLnBrk="1" latinLnBrk="0" hangingPunct="1">
                <a:defRPr sz="1900" kern="1200">
                  <a:solidFill>
                    <a:schemeClr val="tx1"/>
                  </a:solidFill>
                  <a:latin typeface="+mn-lt"/>
                  <a:ea typeface="+mn-ea"/>
                  <a:cs typeface="+mn-cs"/>
                </a:defRPr>
              </a:lvl6pPr>
              <a:lvl7pPr marL="2899837" algn="l" defTabSz="483306" rtl="0" eaLnBrk="1" latinLnBrk="0" hangingPunct="1">
                <a:defRPr sz="1900" kern="1200">
                  <a:solidFill>
                    <a:schemeClr val="tx1"/>
                  </a:solidFill>
                  <a:latin typeface="+mn-lt"/>
                  <a:ea typeface="+mn-ea"/>
                  <a:cs typeface="+mn-cs"/>
                </a:defRPr>
              </a:lvl7pPr>
              <a:lvl8pPr marL="3383143" algn="l" defTabSz="483306" rtl="0" eaLnBrk="1" latinLnBrk="0" hangingPunct="1">
                <a:defRPr sz="1900" kern="1200">
                  <a:solidFill>
                    <a:schemeClr val="tx1"/>
                  </a:solidFill>
                  <a:latin typeface="+mn-lt"/>
                  <a:ea typeface="+mn-ea"/>
                  <a:cs typeface="+mn-cs"/>
                </a:defRPr>
              </a:lvl8pPr>
              <a:lvl9pPr marL="3866449" algn="l" defTabSz="483306" rtl="0" eaLnBrk="1" latinLnBrk="0" hangingPunct="1">
                <a:defRPr sz="1900" kern="1200">
                  <a:solidFill>
                    <a:schemeClr val="tx1"/>
                  </a:solidFill>
                  <a:latin typeface="+mn-lt"/>
                  <a:ea typeface="+mn-ea"/>
                  <a:cs typeface="+mn-cs"/>
                </a:defRPr>
              </a:lvl9pPr>
            </a:lstStyle>
            <a:p>
              <a:r>
                <a:rPr lang="en-US" sz="1100" b="1" i="1" dirty="0">
                  <a:solidFill>
                    <a:srgbClr val="FF0000"/>
                  </a:solidFill>
                </a:rPr>
                <a:t>No School</a:t>
              </a:r>
            </a:p>
            <a:p>
              <a:r>
                <a:rPr lang="en-US" sz="700" dirty="0">
                  <a:solidFill>
                    <a:srgbClr val="FF0000"/>
                  </a:solidFill>
                </a:rPr>
                <a:t>Teacher Planning Day</a:t>
              </a:r>
            </a:p>
          </p:txBody>
        </p:sp>
        <p:pic>
          <p:nvPicPr>
            <p:cNvPr id="32" name="Picture 31">
              <a:extLst>
                <a:ext uri="{FF2B5EF4-FFF2-40B4-BE49-F238E27FC236}">
                  <a16:creationId xmlns="" xmlns:a16="http://schemas.microsoft.com/office/drawing/2014/main" id="{42C13C55-6886-B346-B88B-C4FA2447F451}"/>
                </a:ext>
              </a:extLst>
            </p:cNvPr>
            <p:cNvPicPr>
              <a:picLocks noChangeAspect="1"/>
            </p:cNvPicPr>
            <p:nvPr/>
          </p:nvPicPr>
          <p:blipFill>
            <a:blip r:embed="rId11" cstate="print"/>
            <a:stretch>
              <a:fillRect/>
            </a:stretch>
          </p:blipFill>
          <p:spPr>
            <a:xfrm>
              <a:off x="1576251" y="3688542"/>
              <a:ext cx="387817" cy="304800"/>
            </a:xfrm>
            <a:prstGeom prst="rect">
              <a:avLst/>
            </a:prstGeom>
          </p:spPr>
        </p:pic>
      </p:grpSp>
      <p:sp>
        <p:nvSpPr>
          <p:cNvPr id="33" name="Rectangle 32">
            <a:extLst>
              <a:ext uri="{FF2B5EF4-FFF2-40B4-BE49-F238E27FC236}">
                <a16:creationId xmlns="" xmlns:a16="http://schemas.microsoft.com/office/drawing/2014/main" id="{3F6873B6-35B5-5E4D-9AB1-8E9B4CC45843}"/>
              </a:ext>
            </a:extLst>
          </p:cNvPr>
          <p:cNvSpPr/>
          <p:nvPr/>
        </p:nvSpPr>
        <p:spPr>
          <a:xfrm>
            <a:off x="4327885" y="4175176"/>
            <a:ext cx="1109038" cy="369332"/>
          </a:xfrm>
          <a:prstGeom prst="rect">
            <a:avLst/>
          </a:prstGeom>
        </p:spPr>
        <p:txBody>
          <a:bodyPr wrap="square">
            <a:spAutoFit/>
          </a:bodyPr>
          <a:lstStyle/>
          <a:p>
            <a:pPr algn="ctr"/>
            <a:r>
              <a:rPr lang="en-US" sz="900" b="1" dirty="0">
                <a:solidFill>
                  <a:srgbClr val="00B050"/>
                </a:solidFill>
                <a:latin typeface="AbcBulletin" pitchFamily="2" charset="0"/>
              </a:rPr>
              <a:t>St. Patrick's</a:t>
            </a:r>
          </a:p>
          <a:p>
            <a:pPr algn="ctr"/>
            <a:r>
              <a:rPr lang="en-US" sz="900" b="1" dirty="0">
                <a:solidFill>
                  <a:srgbClr val="00B050"/>
                </a:solidFill>
                <a:latin typeface="AbcBulletin" pitchFamily="2" charset="0"/>
              </a:rPr>
              <a:t>Day</a:t>
            </a:r>
            <a:endParaRPr lang="en-US" sz="900" dirty="0">
              <a:solidFill>
                <a:srgbClr val="00B050"/>
              </a:solidFill>
              <a:latin typeface="AbcBulletin" pitchFamily="2" charset="0"/>
            </a:endParaRPr>
          </a:p>
        </p:txBody>
      </p:sp>
      <p:pic>
        <p:nvPicPr>
          <p:cNvPr id="34" name="Picture 13" descr="C:\Users\BridgePrep\AppData\Local\Microsoft\Windows\INetCache\IE\3CKLGME4\shaded-48112_640[1].png">
            <a:extLst>
              <a:ext uri="{FF2B5EF4-FFF2-40B4-BE49-F238E27FC236}">
                <a16:creationId xmlns="" xmlns:a16="http://schemas.microsoft.com/office/drawing/2014/main" id="{DA91E2DD-55BB-6F44-936D-4428013C844D}"/>
              </a:ext>
            </a:extLst>
          </p:cNvPr>
          <p:cNvPicPr>
            <a:picLocks noChangeAspect="1" noChangeArrowheads="1"/>
          </p:cNvPicPr>
          <p:nvPr/>
        </p:nvPicPr>
        <p:blipFill>
          <a:blip r:embed="rId12" cstate="print"/>
          <a:srcRect/>
          <a:stretch>
            <a:fillRect/>
          </a:stretch>
        </p:blipFill>
        <p:spPr bwMode="auto">
          <a:xfrm rot="1229998">
            <a:off x="4257731" y="4218214"/>
            <a:ext cx="275610" cy="316124"/>
          </a:xfrm>
          <a:prstGeom prst="rect">
            <a:avLst/>
          </a:prstGeom>
          <a:noFill/>
        </p:spPr>
      </p:pic>
      <p:pic>
        <p:nvPicPr>
          <p:cNvPr id="36" name="Picture 35" descr="C:\Users\BridgePrep\AppData\Local\Microsoft\Windows\INetCache\IE\3CKLGME4\2[1].png">
            <a:extLst>
              <a:ext uri="{FF2B5EF4-FFF2-40B4-BE49-F238E27FC236}">
                <a16:creationId xmlns="" xmlns:a16="http://schemas.microsoft.com/office/drawing/2014/main" id="{8A8F3DED-08D4-ED46-84F6-CBD66C1DD17F}"/>
              </a:ext>
            </a:extLst>
          </p:cNvPr>
          <p:cNvPicPr>
            <a:picLocks noChangeAspect="1" noChangeArrowheads="1"/>
          </p:cNvPicPr>
          <p:nvPr/>
        </p:nvPicPr>
        <p:blipFill>
          <a:blip r:embed="rId13" cstate="print"/>
          <a:srcRect/>
          <a:stretch>
            <a:fillRect/>
          </a:stretch>
        </p:blipFill>
        <p:spPr bwMode="auto">
          <a:xfrm>
            <a:off x="2848822" y="2469454"/>
            <a:ext cx="457659" cy="475262"/>
          </a:xfrm>
          <a:prstGeom prst="rect">
            <a:avLst/>
          </a:prstGeom>
          <a:noFill/>
        </p:spPr>
      </p:pic>
      <p:sp>
        <p:nvSpPr>
          <p:cNvPr id="37" name="Rectangle 36">
            <a:extLst>
              <a:ext uri="{FF2B5EF4-FFF2-40B4-BE49-F238E27FC236}">
                <a16:creationId xmlns="" xmlns:a16="http://schemas.microsoft.com/office/drawing/2014/main" id="{356EB1B5-40C0-3A45-89C8-B63522486CFA}"/>
              </a:ext>
            </a:extLst>
          </p:cNvPr>
          <p:cNvSpPr/>
          <p:nvPr/>
        </p:nvSpPr>
        <p:spPr>
          <a:xfrm>
            <a:off x="3071136" y="2562207"/>
            <a:ext cx="1106853" cy="369332"/>
          </a:xfrm>
          <a:prstGeom prst="rect">
            <a:avLst/>
          </a:prstGeom>
        </p:spPr>
        <p:txBody>
          <a:bodyPr wrap="square">
            <a:spAutoFit/>
          </a:bodyPr>
          <a:lstStyle/>
          <a:p>
            <a:pPr algn="r"/>
            <a:r>
              <a:rPr lang="en-US" sz="900" b="1" dirty="0">
                <a:solidFill>
                  <a:srgbClr val="FF0000"/>
                </a:solidFill>
                <a:latin typeface="AbcBulletin" pitchFamily="2" charset="0"/>
              </a:rPr>
              <a:t>Happy Birthday </a:t>
            </a:r>
          </a:p>
          <a:p>
            <a:pPr algn="r"/>
            <a:r>
              <a:rPr lang="en-US" sz="900" b="1" dirty="0">
                <a:solidFill>
                  <a:srgbClr val="FF0000"/>
                </a:solidFill>
                <a:latin typeface="AbcBulletin" pitchFamily="2" charset="0"/>
              </a:rPr>
              <a:t>Dr. Seuss</a:t>
            </a:r>
          </a:p>
        </p:txBody>
      </p:sp>
      <p:pic>
        <p:nvPicPr>
          <p:cNvPr id="41" name="Picture 8" descr="http://usercontent2.hubimg.com/9989825_f260.jpg">
            <a:extLst>
              <a:ext uri="{FF2B5EF4-FFF2-40B4-BE49-F238E27FC236}">
                <a16:creationId xmlns="" xmlns:a16="http://schemas.microsoft.com/office/drawing/2014/main" id="{27E049C7-C611-E147-B9A8-BF8262088EA3}"/>
              </a:ext>
            </a:extLst>
          </p:cNvPr>
          <p:cNvPicPr>
            <a:picLocks noChangeAspect="1" noChangeArrowheads="1"/>
          </p:cNvPicPr>
          <p:nvPr/>
        </p:nvPicPr>
        <p:blipFill>
          <a:blip r:embed="rId14" cstate="print"/>
          <a:srcRect/>
          <a:stretch>
            <a:fillRect/>
          </a:stretch>
        </p:blipFill>
        <p:spPr bwMode="auto">
          <a:xfrm>
            <a:off x="493514" y="4473818"/>
            <a:ext cx="473894" cy="568673"/>
          </a:xfrm>
          <a:prstGeom prst="rect">
            <a:avLst/>
          </a:prstGeom>
          <a:noFill/>
        </p:spPr>
      </p:pic>
      <p:pic>
        <p:nvPicPr>
          <p:cNvPr id="51" name="Picture 50" descr="Icecream sale.jpg"/>
          <p:cNvPicPr>
            <a:picLocks noChangeAspect="1"/>
          </p:cNvPicPr>
          <p:nvPr/>
        </p:nvPicPr>
        <p:blipFill>
          <a:blip r:embed="rId15" cstate="print"/>
          <a:stretch>
            <a:fillRect/>
          </a:stretch>
        </p:blipFill>
        <p:spPr>
          <a:xfrm>
            <a:off x="4624285" y="1948069"/>
            <a:ext cx="671558" cy="609601"/>
          </a:xfrm>
          <a:prstGeom prst="rect">
            <a:avLst/>
          </a:prstGeom>
        </p:spPr>
      </p:pic>
      <p:sp>
        <p:nvSpPr>
          <p:cNvPr id="52" name="TextBox 51">
            <a:extLst>
              <a:ext uri="{FF2B5EF4-FFF2-40B4-BE49-F238E27FC236}">
                <a16:creationId xmlns="" xmlns:a16="http://schemas.microsoft.com/office/drawing/2014/main" id="{1DC0F43D-ABE4-6841-8438-E409AE6076F8}"/>
              </a:ext>
            </a:extLst>
          </p:cNvPr>
          <p:cNvSpPr txBox="1"/>
          <p:nvPr/>
        </p:nvSpPr>
        <p:spPr>
          <a:xfrm>
            <a:off x="4296015" y="2676939"/>
            <a:ext cx="1333487" cy="369332"/>
          </a:xfrm>
          <a:prstGeom prst="rect">
            <a:avLst/>
          </a:prstGeom>
          <a:noFill/>
        </p:spPr>
        <p:txBody>
          <a:bodyPr wrap="square" rtlCol="0">
            <a:spAutoFit/>
          </a:bodyPr>
          <a:lstStyle/>
          <a:p>
            <a:pPr algn="ctr"/>
            <a:r>
              <a:rPr lang="en-US" sz="900" b="1" dirty="0" smtClean="0"/>
              <a:t>Ice Cream Sale After School  $2</a:t>
            </a:r>
            <a:endParaRPr lang="en-US" sz="900" b="1" dirty="0"/>
          </a:p>
        </p:txBody>
      </p:sp>
      <p:pic>
        <p:nvPicPr>
          <p:cNvPr id="53" name="Picture 52" descr="Pizza day.jpg"/>
          <p:cNvPicPr>
            <a:picLocks noChangeAspect="1"/>
          </p:cNvPicPr>
          <p:nvPr/>
        </p:nvPicPr>
        <p:blipFill>
          <a:blip r:embed="rId16" cstate="print"/>
          <a:stretch>
            <a:fillRect/>
          </a:stretch>
        </p:blipFill>
        <p:spPr>
          <a:xfrm>
            <a:off x="4618842" y="3083084"/>
            <a:ext cx="668775" cy="740166"/>
          </a:xfrm>
          <a:prstGeom prst="rect">
            <a:avLst/>
          </a:prstGeom>
        </p:spPr>
      </p:pic>
      <p:sp>
        <p:nvSpPr>
          <p:cNvPr id="54" name="TextBox 53">
            <a:extLst>
              <a:ext uri="{FF2B5EF4-FFF2-40B4-BE49-F238E27FC236}">
                <a16:creationId xmlns="" xmlns:a16="http://schemas.microsoft.com/office/drawing/2014/main" id="{1DC0F43D-ABE4-6841-8438-E409AE6076F8}"/>
              </a:ext>
            </a:extLst>
          </p:cNvPr>
          <p:cNvSpPr txBox="1"/>
          <p:nvPr/>
        </p:nvSpPr>
        <p:spPr>
          <a:xfrm>
            <a:off x="4302641" y="3780807"/>
            <a:ext cx="1333487" cy="369332"/>
          </a:xfrm>
          <a:prstGeom prst="rect">
            <a:avLst/>
          </a:prstGeom>
          <a:noFill/>
        </p:spPr>
        <p:txBody>
          <a:bodyPr wrap="square" rtlCol="0">
            <a:spAutoFit/>
          </a:bodyPr>
          <a:lstStyle/>
          <a:p>
            <a:pPr algn="ctr"/>
            <a:r>
              <a:rPr lang="en-US" sz="900" b="1" dirty="0">
                <a:solidFill>
                  <a:srgbClr val="FF0000"/>
                </a:solidFill>
              </a:rPr>
              <a:t>Pizza Sales</a:t>
            </a:r>
          </a:p>
          <a:p>
            <a:pPr algn="ctr"/>
            <a:r>
              <a:rPr lang="en-US" sz="900" b="1" dirty="0">
                <a:solidFill>
                  <a:srgbClr val="FF0000"/>
                </a:solidFill>
              </a:rPr>
              <a:t>$3 Pizza &amp; Drink</a:t>
            </a:r>
          </a:p>
        </p:txBody>
      </p:sp>
      <p:pic>
        <p:nvPicPr>
          <p:cNvPr id="55" name="Picture 54" descr="Icecream sale.jpg"/>
          <p:cNvPicPr>
            <a:picLocks noChangeAspect="1"/>
          </p:cNvPicPr>
          <p:nvPr/>
        </p:nvPicPr>
        <p:blipFill>
          <a:blip r:embed="rId15" cstate="print"/>
          <a:stretch>
            <a:fillRect/>
          </a:stretch>
        </p:blipFill>
        <p:spPr>
          <a:xfrm>
            <a:off x="4710424" y="4457140"/>
            <a:ext cx="630202" cy="572060"/>
          </a:xfrm>
          <a:prstGeom prst="rect">
            <a:avLst/>
          </a:prstGeom>
        </p:spPr>
      </p:pic>
      <p:sp>
        <p:nvSpPr>
          <p:cNvPr id="56" name="TextBox 55">
            <a:extLst>
              <a:ext uri="{FF2B5EF4-FFF2-40B4-BE49-F238E27FC236}">
                <a16:creationId xmlns="" xmlns:a16="http://schemas.microsoft.com/office/drawing/2014/main" id="{1DC0F43D-ABE4-6841-8438-E409AE6076F8}"/>
              </a:ext>
            </a:extLst>
          </p:cNvPr>
          <p:cNvSpPr txBox="1"/>
          <p:nvPr/>
        </p:nvSpPr>
        <p:spPr>
          <a:xfrm>
            <a:off x="4329146" y="5002696"/>
            <a:ext cx="1333487" cy="369332"/>
          </a:xfrm>
          <a:prstGeom prst="rect">
            <a:avLst/>
          </a:prstGeom>
          <a:noFill/>
        </p:spPr>
        <p:txBody>
          <a:bodyPr wrap="square" rtlCol="0">
            <a:spAutoFit/>
          </a:bodyPr>
          <a:lstStyle/>
          <a:p>
            <a:pPr algn="ctr"/>
            <a:r>
              <a:rPr lang="en-US" sz="900" b="1" dirty="0" smtClean="0"/>
              <a:t>Ice Cream Sale After School  $2</a:t>
            </a:r>
            <a:endParaRPr lang="en-US" sz="900" b="1" dirty="0"/>
          </a:p>
        </p:txBody>
      </p:sp>
      <p:pic>
        <p:nvPicPr>
          <p:cNvPr id="57" name="Picture 56" descr="Pizza day.jpg"/>
          <p:cNvPicPr>
            <a:picLocks noChangeAspect="1"/>
          </p:cNvPicPr>
          <p:nvPr/>
        </p:nvPicPr>
        <p:blipFill>
          <a:blip r:embed="rId16" cstate="print"/>
          <a:stretch>
            <a:fillRect/>
          </a:stretch>
        </p:blipFill>
        <p:spPr>
          <a:xfrm>
            <a:off x="4638721" y="6455761"/>
            <a:ext cx="668775" cy="740166"/>
          </a:xfrm>
          <a:prstGeom prst="rect">
            <a:avLst/>
          </a:prstGeom>
        </p:spPr>
      </p:pic>
      <p:sp>
        <p:nvSpPr>
          <p:cNvPr id="58" name="TextBox 57">
            <a:extLst>
              <a:ext uri="{FF2B5EF4-FFF2-40B4-BE49-F238E27FC236}">
                <a16:creationId xmlns="" xmlns:a16="http://schemas.microsoft.com/office/drawing/2014/main" id="{1DC0F43D-ABE4-6841-8438-E409AE6076F8}"/>
              </a:ext>
            </a:extLst>
          </p:cNvPr>
          <p:cNvSpPr txBox="1"/>
          <p:nvPr/>
        </p:nvSpPr>
        <p:spPr>
          <a:xfrm>
            <a:off x="4322520" y="7179989"/>
            <a:ext cx="1333487" cy="369332"/>
          </a:xfrm>
          <a:prstGeom prst="rect">
            <a:avLst/>
          </a:prstGeom>
          <a:noFill/>
        </p:spPr>
        <p:txBody>
          <a:bodyPr wrap="square" rtlCol="0">
            <a:spAutoFit/>
          </a:bodyPr>
          <a:lstStyle/>
          <a:p>
            <a:pPr algn="ctr"/>
            <a:r>
              <a:rPr lang="en-US" sz="900" b="1" dirty="0">
                <a:solidFill>
                  <a:srgbClr val="FF0000"/>
                </a:solidFill>
              </a:rPr>
              <a:t>Pizza Sales</a:t>
            </a:r>
          </a:p>
          <a:p>
            <a:pPr algn="ctr"/>
            <a:r>
              <a:rPr lang="en-US" sz="900" b="1" dirty="0">
                <a:solidFill>
                  <a:srgbClr val="FF0000"/>
                </a:solidFill>
              </a:rPr>
              <a:t>$3 Pizza &amp; Drink</a:t>
            </a:r>
          </a:p>
        </p:txBody>
      </p:sp>
      <p:pic>
        <p:nvPicPr>
          <p:cNvPr id="59" name="Picture 58" descr="Spirit shirt 2020-21.jpg"/>
          <p:cNvPicPr>
            <a:picLocks noChangeAspect="1"/>
          </p:cNvPicPr>
          <p:nvPr/>
        </p:nvPicPr>
        <p:blipFill>
          <a:blip r:embed="rId17" cstate="print"/>
          <a:stretch>
            <a:fillRect/>
          </a:stretch>
        </p:blipFill>
        <p:spPr>
          <a:xfrm>
            <a:off x="7549266" y="2256181"/>
            <a:ext cx="620700" cy="620700"/>
          </a:xfrm>
          <a:prstGeom prst="rect">
            <a:avLst/>
          </a:prstGeom>
        </p:spPr>
      </p:pic>
      <p:pic>
        <p:nvPicPr>
          <p:cNvPr id="60" name="Picture 59" descr="Early Release.jpg"/>
          <p:cNvPicPr>
            <a:picLocks noChangeAspect="1"/>
          </p:cNvPicPr>
          <p:nvPr/>
        </p:nvPicPr>
        <p:blipFill>
          <a:blip r:embed="rId18" cstate="print"/>
          <a:stretch>
            <a:fillRect/>
          </a:stretch>
        </p:blipFill>
        <p:spPr>
          <a:xfrm>
            <a:off x="5999923" y="4217636"/>
            <a:ext cx="692426" cy="650881"/>
          </a:xfrm>
          <a:prstGeom prst="rect">
            <a:avLst/>
          </a:prstGeom>
        </p:spPr>
      </p:pic>
      <p:sp>
        <p:nvSpPr>
          <p:cNvPr id="61" name="TextBox 60"/>
          <p:cNvSpPr txBox="1"/>
          <p:nvPr/>
        </p:nvSpPr>
        <p:spPr>
          <a:xfrm>
            <a:off x="5764696" y="4916557"/>
            <a:ext cx="1444487" cy="369332"/>
          </a:xfrm>
          <a:prstGeom prst="rect">
            <a:avLst/>
          </a:prstGeom>
          <a:noFill/>
        </p:spPr>
        <p:txBody>
          <a:bodyPr wrap="square" rtlCol="0">
            <a:spAutoFit/>
          </a:bodyPr>
          <a:lstStyle/>
          <a:p>
            <a:pPr algn="ctr"/>
            <a:r>
              <a:rPr lang="en-US" sz="900" dirty="0" smtClean="0"/>
              <a:t>Kinder- 2</a:t>
            </a:r>
            <a:r>
              <a:rPr lang="en-US" sz="900" baseline="30000" dirty="0" smtClean="0"/>
              <a:t>nd</a:t>
            </a:r>
            <a:r>
              <a:rPr lang="en-US" sz="900" dirty="0" smtClean="0"/>
              <a:t>: 12:30</a:t>
            </a:r>
          </a:p>
          <a:p>
            <a:pPr algn="ctr"/>
            <a:r>
              <a:rPr lang="en-US" sz="900" dirty="0" smtClean="0"/>
              <a:t>3</a:t>
            </a:r>
            <a:r>
              <a:rPr lang="en-US" sz="900" baseline="30000" dirty="0" smtClean="0"/>
              <a:t>rd</a:t>
            </a:r>
            <a:r>
              <a:rPr lang="en-US" sz="900" dirty="0" smtClean="0"/>
              <a:t> – 6</a:t>
            </a:r>
            <a:r>
              <a:rPr lang="en-US" sz="900" baseline="30000" dirty="0" smtClean="0"/>
              <a:t>th</a:t>
            </a:r>
            <a:r>
              <a:rPr lang="en-US" sz="900" dirty="0" smtClean="0"/>
              <a:t>: 1:00</a:t>
            </a:r>
            <a:endParaRPr lang="en-US" sz="900" dirty="0"/>
          </a:p>
        </p:txBody>
      </p:sp>
      <p:pic>
        <p:nvPicPr>
          <p:cNvPr id="62" name="Picture 61" descr="New Wizard.png"/>
          <p:cNvPicPr>
            <a:picLocks noChangeAspect="1"/>
          </p:cNvPicPr>
          <p:nvPr/>
        </p:nvPicPr>
        <p:blipFill>
          <a:blip r:embed="rId19" cstate="print"/>
          <a:stretch>
            <a:fillRect/>
          </a:stretch>
        </p:blipFill>
        <p:spPr>
          <a:xfrm>
            <a:off x="6070005" y="3070399"/>
            <a:ext cx="675352" cy="752267"/>
          </a:xfrm>
          <a:prstGeom prst="rect">
            <a:avLst/>
          </a:prstGeom>
        </p:spPr>
      </p:pic>
      <p:pic>
        <p:nvPicPr>
          <p:cNvPr id="63" name="Picture 62" descr="New Wizard.png"/>
          <p:cNvPicPr>
            <a:picLocks noChangeAspect="1"/>
          </p:cNvPicPr>
          <p:nvPr/>
        </p:nvPicPr>
        <p:blipFill>
          <a:blip r:embed="rId19" cstate="print"/>
          <a:stretch>
            <a:fillRect/>
          </a:stretch>
        </p:blipFill>
        <p:spPr>
          <a:xfrm>
            <a:off x="8819831" y="3050521"/>
            <a:ext cx="675352" cy="752267"/>
          </a:xfrm>
          <a:prstGeom prst="rect">
            <a:avLst/>
          </a:prstGeom>
        </p:spPr>
      </p:pic>
      <p:pic>
        <p:nvPicPr>
          <p:cNvPr id="64" name="Picture 63" descr="New Wizard.png"/>
          <p:cNvPicPr>
            <a:picLocks noChangeAspect="1"/>
          </p:cNvPicPr>
          <p:nvPr/>
        </p:nvPicPr>
        <p:blipFill>
          <a:blip r:embed="rId20" cstate="print"/>
          <a:stretch>
            <a:fillRect/>
          </a:stretch>
        </p:blipFill>
        <p:spPr>
          <a:xfrm>
            <a:off x="7521118" y="3063773"/>
            <a:ext cx="675352" cy="752267"/>
          </a:xfrm>
          <a:prstGeom prst="rect">
            <a:avLst/>
          </a:prstGeom>
        </p:spPr>
      </p:pic>
      <p:sp>
        <p:nvSpPr>
          <p:cNvPr id="65" name="TextBox 64"/>
          <p:cNvSpPr txBox="1"/>
          <p:nvPr/>
        </p:nvSpPr>
        <p:spPr>
          <a:xfrm>
            <a:off x="5751443" y="3856383"/>
            <a:ext cx="1444487" cy="246221"/>
          </a:xfrm>
          <a:prstGeom prst="rect">
            <a:avLst/>
          </a:prstGeom>
          <a:noFill/>
        </p:spPr>
        <p:txBody>
          <a:bodyPr wrap="square" rtlCol="0">
            <a:spAutoFit/>
          </a:bodyPr>
          <a:lstStyle/>
          <a:p>
            <a:pPr algn="ctr"/>
            <a:r>
              <a:rPr lang="en-US" sz="1000" dirty="0" smtClean="0"/>
              <a:t>Time:  6:30 pm</a:t>
            </a:r>
            <a:endParaRPr lang="en-US" sz="1000" dirty="0"/>
          </a:p>
        </p:txBody>
      </p:sp>
      <p:sp>
        <p:nvSpPr>
          <p:cNvPr id="66" name="TextBox 65"/>
          <p:cNvSpPr txBox="1"/>
          <p:nvPr/>
        </p:nvSpPr>
        <p:spPr>
          <a:xfrm>
            <a:off x="7189303" y="3796748"/>
            <a:ext cx="1444487" cy="246221"/>
          </a:xfrm>
          <a:prstGeom prst="rect">
            <a:avLst/>
          </a:prstGeom>
          <a:noFill/>
        </p:spPr>
        <p:txBody>
          <a:bodyPr wrap="square" rtlCol="0">
            <a:spAutoFit/>
          </a:bodyPr>
          <a:lstStyle/>
          <a:p>
            <a:pPr algn="ctr"/>
            <a:r>
              <a:rPr lang="en-US" sz="1000" dirty="0" smtClean="0"/>
              <a:t> Time: 6:30 pm</a:t>
            </a:r>
            <a:endParaRPr lang="en-US" sz="1000" dirty="0"/>
          </a:p>
        </p:txBody>
      </p:sp>
      <p:sp>
        <p:nvSpPr>
          <p:cNvPr id="67" name="TextBox 66"/>
          <p:cNvSpPr txBox="1"/>
          <p:nvPr/>
        </p:nvSpPr>
        <p:spPr>
          <a:xfrm>
            <a:off x="8494644" y="3829877"/>
            <a:ext cx="1391478" cy="553998"/>
          </a:xfrm>
          <a:prstGeom prst="rect">
            <a:avLst/>
          </a:prstGeom>
          <a:noFill/>
        </p:spPr>
        <p:txBody>
          <a:bodyPr wrap="square" rtlCol="0">
            <a:spAutoFit/>
          </a:bodyPr>
          <a:lstStyle/>
          <a:p>
            <a:pPr algn="ctr"/>
            <a:r>
              <a:rPr lang="en-US" sz="1000" dirty="0" smtClean="0"/>
              <a:t> Time: 1 :00 pm &amp; </a:t>
            </a:r>
          </a:p>
          <a:p>
            <a:pPr algn="ctr"/>
            <a:r>
              <a:rPr lang="en-US" sz="1000" dirty="0" smtClean="0"/>
              <a:t>5 pm</a:t>
            </a:r>
          </a:p>
          <a:p>
            <a:pPr algn="ctr"/>
            <a:endParaRPr lang="en-US" sz="1000" dirty="0"/>
          </a:p>
        </p:txBody>
      </p:sp>
    </p:spTree>
    <p:extLst>
      <p:ext uri="{BB962C8B-B14F-4D97-AF65-F5344CB8AC3E}">
        <p14:creationId xmlns="" xmlns:p14="http://schemas.microsoft.com/office/powerpoint/2010/main" val="11519458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857</TotalTime>
  <Words>294</Words>
  <Application>Microsoft Office PowerPoint</Application>
  <PresentationFormat>Custom</PresentationFormat>
  <Paragraphs>68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Elena Williams</dc:creator>
  <cp:lastModifiedBy>Teacher</cp:lastModifiedBy>
  <cp:revision>150</cp:revision>
  <cp:lastPrinted>2017-08-30T20:18:16Z</cp:lastPrinted>
  <dcterms:created xsi:type="dcterms:W3CDTF">2017-08-29T15:40:37Z</dcterms:created>
  <dcterms:modified xsi:type="dcterms:W3CDTF">2021-02-26T20:07:13Z</dcterms:modified>
</cp:coreProperties>
</file>